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M8buiCbyoCJYt7izG7HTqD7j7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ext, Word&#10;&#10;Description automatically generated" id="85" name="Google Shape;85;p1"/>
          <p:cNvPicPr preferRelativeResize="0"/>
          <p:nvPr/>
        </p:nvPicPr>
        <p:blipFill rotWithShape="1">
          <a:blip r:embed="rId3">
            <a:alphaModFix/>
          </a:blip>
          <a:srcRect b="18" l="0" r="0" t="0"/>
          <a:stretch/>
        </p:blipFill>
        <p:spPr>
          <a:xfrm>
            <a:off x="25" y="75450"/>
            <a:ext cx="12191976" cy="6782551"/>
          </a:xfrm>
          <a:prstGeom prst="rect">
            <a:avLst/>
          </a:prstGeom>
          <a:noFill/>
          <a:ln cap="flat" cmpd="sng" w="9525">
            <a:solidFill>
              <a:srgbClr val="00B0F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5651"/>
          <a:stretch/>
        </p:blipFill>
        <p:spPr>
          <a:xfrm>
            <a:off x="0" y="75450"/>
            <a:ext cx="2550051" cy="105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2022-09-08T00:33:03Z</dcterms:created>
  <dc:creator>Cynthia Stacy</dc:creator>
</cp:coreProperties>
</file>